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0"/>
  </p:notesMasterIdLst>
  <p:handoutMasterIdLst>
    <p:handoutMasterId r:id="rId11"/>
  </p:handoutMasterIdLst>
  <p:sldIdLst>
    <p:sldId id="300" r:id="rId4"/>
    <p:sldId id="301" r:id="rId5"/>
    <p:sldId id="309" r:id="rId6"/>
    <p:sldId id="310" r:id="rId7"/>
    <p:sldId id="307" r:id="rId8"/>
    <p:sldId id="308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René Raap" initials="RR" lastIdx="7" clrIdx="2">
    <p:extLst>
      <p:ext uri="{19B8F6BF-5375-455C-9EA6-DF929625EA0E}">
        <p15:presenceInfo xmlns:p15="http://schemas.microsoft.com/office/powerpoint/2012/main" userId="147a3af7182b4e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7411" autoAdjust="0"/>
  </p:normalViewPr>
  <p:slideViewPr>
    <p:cSldViewPr>
      <p:cViewPr varScale="1">
        <p:scale>
          <a:sx n="41" d="100"/>
          <a:sy n="41" d="100"/>
        </p:scale>
        <p:origin x="3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B6BD0-1215-4963-8978-E04BF62538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70632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b="1" dirty="0"/>
              <a:t>Het kenmerkend aspect: </a:t>
            </a:r>
            <a:r>
              <a:rPr lang="nl-NL" altLang="nl-NL" dirty="0"/>
              <a:t>h</a:t>
            </a:r>
            <a:r>
              <a:rPr lang="nl-NL" altLang="nl-NL" dirty="0" smtClean="0"/>
              <a:t>et </a:t>
            </a:r>
            <a:r>
              <a:rPr lang="nl-NL" altLang="nl-NL" dirty="0"/>
              <a:t>begin van de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Europese overzeese expansie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Oorzaken van de Europese expansie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Portugese en Spaanse expansie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Engelsen, Fransen en Nederlanders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§5.2 De Europese expansie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562801"/>
            <a:ext cx="7488832" cy="4175125"/>
          </a:xfrm>
        </p:spPr>
        <p:txBody>
          <a:bodyPr/>
          <a:lstStyle/>
          <a:p>
            <a:r>
              <a:rPr lang="nl-NL" dirty="0"/>
              <a:t>Oosterse producten als zijde en specerijen waren in Europa erg gewild en duur. Ze werden veelal aangevoerd via Constantinopel, maar hieraan kwam </a:t>
            </a:r>
            <a:r>
              <a:rPr lang="nl-NL" dirty="0" smtClean="0"/>
              <a:t>in </a:t>
            </a:r>
            <a:r>
              <a:rPr lang="nl-NL" dirty="0"/>
              <a:t>1453 een einde. </a:t>
            </a:r>
          </a:p>
          <a:p>
            <a:r>
              <a:rPr lang="nl-NL" dirty="0" smtClean="0"/>
              <a:t> </a:t>
            </a:r>
            <a:endParaRPr lang="nl-NL" dirty="0"/>
          </a:p>
          <a:p>
            <a:r>
              <a:rPr lang="nl-NL" dirty="0"/>
              <a:t>Arabieren en Turken verboden Europese handelaren </a:t>
            </a:r>
            <a:r>
              <a:rPr lang="nl-NL" dirty="0" smtClean="0"/>
              <a:t>te reizen via het Midden-Oosten. </a:t>
            </a:r>
            <a:r>
              <a:rPr lang="nl-NL" dirty="0"/>
              <a:t>Europeanen </a:t>
            </a:r>
            <a:r>
              <a:rPr lang="nl-NL" dirty="0" smtClean="0"/>
              <a:t>gingen op reis om zelf </a:t>
            </a:r>
            <a:r>
              <a:rPr lang="nl-NL" dirty="0"/>
              <a:t>de route over zee </a:t>
            </a:r>
            <a:r>
              <a:rPr lang="nl-NL" dirty="0" smtClean="0"/>
              <a:t>te ontdekken</a:t>
            </a:r>
            <a:r>
              <a:rPr lang="nl-NL" dirty="0"/>
              <a:t>.</a:t>
            </a:r>
          </a:p>
          <a:p>
            <a:endParaRPr lang="nl-NL" dirty="0">
              <a:solidFill>
                <a:srgbClr val="00B0F0"/>
              </a:solidFill>
            </a:endParaRPr>
          </a:p>
          <a:p>
            <a:r>
              <a:rPr lang="nl-NL" dirty="0">
                <a:solidFill>
                  <a:srgbClr val="00B0F0"/>
                </a:solidFill>
              </a:rPr>
              <a:t>Tijd van </a:t>
            </a:r>
            <a:r>
              <a:rPr lang="nl-NL" dirty="0" smtClean="0">
                <a:solidFill>
                  <a:srgbClr val="00B0F0"/>
                </a:solidFill>
              </a:rPr>
              <a:t>ontdekkers </a:t>
            </a:r>
            <a:r>
              <a:rPr lang="nl-NL" dirty="0">
                <a:solidFill>
                  <a:srgbClr val="00B0F0"/>
                </a:solidFill>
              </a:rPr>
              <a:t>en hervormers: </a:t>
            </a:r>
            <a:r>
              <a:rPr lang="nl-NL" dirty="0"/>
              <a:t>vijfde tijdvak (1500-1600</a:t>
            </a:r>
            <a:r>
              <a:rPr lang="nl-NL" dirty="0" smtClean="0"/>
              <a:t>).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nl-NL" altLang="nl-NL" sz="2800" dirty="0"/>
              <a:t>Oorzaken van de Europese expansie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815033"/>
            <a:ext cx="7905824" cy="4175125"/>
          </a:xfrm>
        </p:spPr>
        <p:txBody>
          <a:bodyPr/>
          <a:lstStyle/>
          <a:p>
            <a:r>
              <a:rPr lang="nl-NL" dirty="0"/>
              <a:t>In de 15</a:t>
            </a:r>
            <a:r>
              <a:rPr lang="nl-NL" baseline="30000" dirty="0"/>
              <a:t>e</a:t>
            </a:r>
            <a:r>
              <a:rPr lang="nl-NL" dirty="0"/>
              <a:t> eeuw verkenden Portugezen de kust van Afrika. In 1488 voeren ze voorbij Kaap de Goede Hoop en in 1498 bereikten ze India. In 1510 </a:t>
            </a:r>
            <a:r>
              <a:rPr lang="nl-NL" dirty="0" smtClean="0"/>
              <a:t>drongen ze door in de Indonesische archipel.</a:t>
            </a:r>
            <a:endParaRPr lang="nl-NL" dirty="0"/>
          </a:p>
          <a:p>
            <a:endParaRPr lang="nl-NL" dirty="0"/>
          </a:p>
          <a:p>
            <a:r>
              <a:rPr lang="nl-NL" dirty="0"/>
              <a:t>In 1492 ontdekte Columbus Amerika. </a:t>
            </a:r>
            <a:r>
              <a:rPr lang="nl-NL" dirty="0" smtClean="0"/>
              <a:t>Door de reis van Amerigo </a:t>
            </a:r>
            <a:r>
              <a:rPr lang="nl-NL" dirty="0" err="1" smtClean="0"/>
              <a:t>Vespucci</a:t>
            </a:r>
            <a:r>
              <a:rPr lang="nl-NL" dirty="0" smtClean="0"/>
              <a:t> werd duidelijk dat het om een nieuw continent ging. Na </a:t>
            </a:r>
            <a:r>
              <a:rPr lang="nl-NL" dirty="0"/>
              <a:t>de ontdekkers volgden de </a:t>
            </a:r>
            <a:r>
              <a:rPr lang="nl-NL" i="1" dirty="0"/>
              <a:t>conquistadores</a:t>
            </a:r>
            <a:r>
              <a:rPr lang="nl-NL" dirty="0"/>
              <a:t>: </a:t>
            </a:r>
            <a:r>
              <a:rPr lang="nl-NL" dirty="0" err="1"/>
              <a:t>Hernando</a:t>
            </a:r>
            <a:r>
              <a:rPr lang="nl-NL" dirty="0"/>
              <a:t> </a:t>
            </a:r>
            <a:r>
              <a:rPr lang="nl-NL" dirty="0" smtClean="0"/>
              <a:t>Cortés </a:t>
            </a:r>
            <a:r>
              <a:rPr lang="nl-NL" dirty="0"/>
              <a:t>(1519 Azteken), Francisco </a:t>
            </a:r>
            <a:r>
              <a:rPr lang="nl-NL" dirty="0" err="1"/>
              <a:t>Pizarro</a:t>
            </a:r>
            <a:r>
              <a:rPr lang="nl-NL" dirty="0"/>
              <a:t> (1530 Incarijk).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Portugese en Spaanse expansie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59714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49" y="914320"/>
            <a:ext cx="8487702" cy="4792538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403064" y="5755936"/>
            <a:ext cx="8337872" cy="5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nl-NL" dirty="0" smtClean="0"/>
              <a:t>Ontdekking en expansie in de 16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1246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29" y="731489"/>
            <a:ext cx="7191341" cy="4683001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403063" y="5517687"/>
            <a:ext cx="8337872" cy="837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nl-NL" dirty="0" smtClean="0"/>
              <a:t>Binnen een eeuw kwam 80-95% van de Azteken en Inca’s om door </a:t>
            </a:r>
            <a:r>
              <a:rPr lang="nl-NL" dirty="0"/>
              <a:t>oorlog, wreedheden en </a:t>
            </a:r>
            <a:r>
              <a:rPr lang="nl-NL" dirty="0" smtClean="0"/>
              <a:t>ziektes.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408958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823517"/>
            <a:ext cx="7905824" cy="4175125"/>
          </a:xfrm>
        </p:spPr>
        <p:txBody>
          <a:bodyPr/>
          <a:lstStyle/>
          <a:p>
            <a:r>
              <a:rPr lang="nl-NL" dirty="0" smtClean="0"/>
              <a:t>Portugezen </a:t>
            </a:r>
            <a:r>
              <a:rPr lang="nl-NL" dirty="0"/>
              <a:t>en Spanjaarden hielden hun zeeroutes geheim. Engelsen, Fransen en Nederlanders gingen daarom </a:t>
            </a:r>
            <a:r>
              <a:rPr lang="nl-NL" dirty="0" smtClean="0"/>
              <a:t>eind </a:t>
            </a:r>
            <a:r>
              <a:rPr lang="nl-NL" dirty="0"/>
              <a:t>16</a:t>
            </a:r>
            <a:r>
              <a:rPr lang="nl-NL" baseline="30000" dirty="0"/>
              <a:t>e</a:t>
            </a:r>
            <a:r>
              <a:rPr lang="nl-NL" dirty="0"/>
              <a:t> eeuw zelf op ontdekking.</a:t>
            </a:r>
          </a:p>
          <a:p>
            <a:endParaRPr lang="nl-NL" dirty="0"/>
          </a:p>
          <a:p>
            <a:r>
              <a:rPr lang="nl-NL" dirty="0"/>
              <a:t>Pogingen om een noordelijke route naar Indië te vinden mislukten, zoals </a:t>
            </a:r>
            <a:r>
              <a:rPr lang="nl-NL" dirty="0" smtClean="0"/>
              <a:t>bijvoorbeeld de </a:t>
            </a:r>
            <a:r>
              <a:rPr lang="nl-NL" dirty="0"/>
              <a:t>reis van Willem Barentsz in 1596-1597.</a:t>
            </a:r>
          </a:p>
          <a:p>
            <a:endParaRPr lang="nl-NL" dirty="0"/>
          </a:p>
          <a:p>
            <a:r>
              <a:rPr lang="nl-NL" dirty="0"/>
              <a:t>In 1596 bereikte Cornelis de Houtman </a:t>
            </a:r>
            <a:r>
              <a:rPr lang="nl-NL" dirty="0" smtClean="0"/>
              <a:t>Azië via de route om Afrika. 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Engelsen, Fransen en Nederlanders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3378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1123</TotalTime>
  <Words>302</Words>
  <Application>Microsoft Office PowerPoint</Application>
  <PresentationFormat>Diavoorstelling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§5.2 De Europese expansie</vt:lpstr>
      <vt:lpstr>Oorzaken van de Europese expansie</vt:lpstr>
      <vt:lpstr>Portugese en Spaanse expansie</vt:lpstr>
      <vt:lpstr>PowerPoint-presentatie</vt:lpstr>
      <vt:lpstr>PowerPoint-presentatie</vt:lpstr>
      <vt:lpstr>Engelsen, Fransen en Nederlanders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270</cp:revision>
  <cp:lastPrinted>2013-03-19T08:25:20Z</cp:lastPrinted>
  <dcterms:created xsi:type="dcterms:W3CDTF">2013-03-13T12:13:36Z</dcterms:created>
  <dcterms:modified xsi:type="dcterms:W3CDTF">2016-11-08T10:49:32Z</dcterms:modified>
</cp:coreProperties>
</file>